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52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C520A-5572-411B-ACAC-87D061E6D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5F5551-214D-4FC5-97D5-FE3BF1C5D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DDA1A7-8EA8-4777-8AA0-DD933E93E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BBEED-A524-4659-806F-E2072DC35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0CAFA-E2B9-4D8A-AC76-E2F5E4279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85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14BCC-0677-41D6-A7BE-5F645752C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D06196-760E-45CD-8921-89A9FE3E0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926916-46D2-4F51-BD82-92415B9B0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F8AC0-3544-43FE-BD1D-DB126FDA6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568AD-5D8D-435E-891D-BAD28EA1A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38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7C4D7F-6BAF-4E67-97DB-B9983D1868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60BEA5-2CAA-4984-9390-FFB9208275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476AB-965D-499B-83DE-86D588069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7237CD-1297-4B81-BB44-3A1793CC2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32322-DEAF-46EB-BDC3-D0822517E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623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9A5CD-6DB2-40B6-A8CF-BBA107F8A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C29D6-C4AB-481A-8461-F6F966565A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4CA62-C384-4A44-9A7B-B215FC034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CE9184-AA0C-4206-A25D-E4BE2B643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639F7-5AB4-4DAF-B11E-82796E380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717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8526B-931E-4F0A-8A3C-DAA3AF0D3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461B1C-8CB5-45B7-A590-BAE258481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FF0E8-7E42-4488-95BC-6F798FE87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EE598-0649-4E48-95C6-9F64CBCD1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3E2BD-4CF8-4195-9E6F-87AB85279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30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B74CA-196F-4837-A37B-B930A3226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39CF5-A262-40FC-9A38-D61C5EFEC6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ADEA47-0803-4A32-9245-7BF3E338F5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BEF4BA-CCEE-4E7B-B425-821450264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E7351B-5159-4093-86E1-9EF3B1353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9C829-94D1-4476-99E2-5B9E80FED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15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98269-E61D-4F6A-8434-D17661662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C727A7-F832-4746-AD34-CA5C6D3A1E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87E76E-AE0B-4482-B9D7-F62D3A82C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2AB2D0-DF77-429F-AAD6-B47548754B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D78C21-AF48-4507-935F-23B4B46FEB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2FFFC1-2F48-4F75-B3C3-1B52BFD52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24607F-610C-4EE4-AECE-2E8FF73AA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F2F684-0C16-45FA-970F-A23836650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2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56845-F214-4AB6-94A9-1A5F78EEB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F36BB-D138-49DE-90DC-3D834EAE2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8EADED-9F90-461D-8CB0-414C3D176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85B190-5785-47FC-9239-B10F51975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964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9D8886-38E9-49A3-A056-4AB022BD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064204-E58C-4519-BD32-D44F1FF5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F35E20-3ADB-462A-88CA-8287E004E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53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FBC1A-EFA9-4701-8B92-5C3CA06E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22839-BC0B-4A79-B621-0A7BA6884D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286E61-8B5E-4385-8B4F-FC7196597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3F25C2-B885-41F3-95D5-25B741AEF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B1917-A250-41B8-91DB-F85595C5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AF558-C8B0-49C4-93C5-8F00A652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68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5AC20-4015-43C9-9CDC-521AE465C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C1C6F2-D647-469D-B0C9-8D49DFB420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A1BCB8-E059-4A11-907C-1BA1E1FDB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22C31-9889-4ED6-99CB-E8F946444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F3561D-45CE-41AE-B6BA-53A41C9A6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4265F1-10EB-47DE-BD5C-7CC7598B5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52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B633A-C1CD-459E-934F-EEABE64D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7DD11-F662-4E28-9BB2-3C0370998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145F7-960B-44D6-895A-63EB147E22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759F2-104A-47E0-BBB3-E91D83ADE1F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2AFEC-AD91-49E8-BE99-53A83E188F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8C0A6B-69B1-4C24-A067-AB17FD5835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011E4-6507-4F27-ABD0-DA97414D7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91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C7B65DEA-1807-4CEE-A9D6-1A16BE7F1EA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40" y="510117"/>
            <a:ext cx="6315695" cy="386185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06DC301-ACC7-4AB2-B5ED-9046EAF5EF4D}"/>
              </a:ext>
            </a:extLst>
          </p:cNvPr>
          <p:cNvSpPr/>
          <p:nvPr/>
        </p:nvSpPr>
        <p:spPr>
          <a:xfrm>
            <a:off x="1007980" y="4627459"/>
            <a:ext cx="99629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BIOMETRIC SCREENING</a:t>
            </a:r>
            <a:endParaRPr lang="en-US" sz="8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7441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D7F9428C-CB80-41DF-A5A5-3F84C1D6C99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40434" y="2192749"/>
            <a:ext cx="3716771" cy="24725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3937B09-4A1C-4BBB-9248-32C3CF36F880}"/>
              </a:ext>
            </a:extLst>
          </p:cNvPr>
          <p:cNvSpPr/>
          <p:nvPr/>
        </p:nvSpPr>
        <p:spPr>
          <a:xfrm rot="5400000">
            <a:off x="5902160" y="2899289"/>
            <a:ext cx="54124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SURVEY BOX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999AFFC0-8458-4DFD-87E7-C9F91B3A3BC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41016" y="2192749"/>
            <a:ext cx="3716771" cy="247250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CB56671-474E-45F8-9E8D-76964041B288}"/>
              </a:ext>
            </a:extLst>
          </p:cNvPr>
          <p:cNvSpPr/>
          <p:nvPr/>
        </p:nvSpPr>
        <p:spPr>
          <a:xfrm rot="5400000">
            <a:off x="-1197258" y="2899288"/>
            <a:ext cx="54124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SURVEY BOX</a:t>
            </a:r>
          </a:p>
        </p:txBody>
      </p:sp>
    </p:spTree>
    <p:extLst>
      <p:ext uri="{BB962C8B-B14F-4D97-AF65-F5344CB8AC3E}">
        <p14:creationId xmlns:p14="http://schemas.microsoft.com/office/powerpoint/2010/main" val="2100370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6794B075-4983-45BF-B783-83E7008447B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34" y="651142"/>
            <a:ext cx="6315695" cy="38618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857AF5-67D0-46DA-B6CF-E38EF727241C}"/>
              </a:ext>
            </a:extLst>
          </p:cNvPr>
          <p:cNvSpPr/>
          <p:nvPr/>
        </p:nvSpPr>
        <p:spPr>
          <a:xfrm>
            <a:off x="741406" y="4627459"/>
            <a:ext cx="1049614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REGISTRATION CHECK-IN</a:t>
            </a:r>
          </a:p>
        </p:txBody>
      </p:sp>
    </p:spTree>
    <p:extLst>
      <p:ext uri="{BB962C8B-B14F-4D97-AF65-F5344CB8AC3E}">
        <p14:creationId xmlns:p14="http://schemas.microsoft.com/office/powerpoint/2010/main" val="2783835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</Words>
  <Application>Microsoft Office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Kravetz</dc:creator>
  <cp:lastModifiedBy>Colleen Kravetz</cp:lastModifiedBy>
  <cp:revision>1</cp:revision>
  <dcterms:created xsi:type="dcterms:W3CDTF">2020-07-23T18:40:00Z</dcterms:created>
  <dcterms:modified xsi:type="dcterms:W3CDTF">2020-07-23T18:45:59Z</dcterms:modified>
</cp:coreProperties>
</file>